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7" r:id="rId4"/>
    <p:sldId id="274" r:id="rId5"/>
    <p:sldId id="333" r:id="rId6"/>
    <p:sldId id="284" r:id="rId7"/>
    <p:sldId id="344" r:id="rId8"/>
    <p:sldId id="342" r:id="rId9"/>
    <p:sldId id="271" r:id="rId10"/>
    <p:sldId id="288" r:id="rId11"/>
    <p:sldId id="332" r:id="rId12"/>
    <p:sldId id="315" r:id="rId13"/>
    <p:sldId id="339" r:id="rId14"/>
    <p:sldId id="340" r:id="rId15"/>
    <p:sldId id="334" r:id="rId16"/>
    <p:sldId id="343" r:id="rId17"/>
    <p:sldId id="335" r:id="rId18"/>
    <p:sldId id="281" r:id="rId19"/>
    <p:sldId id="345" r:id="rId20"/>
    <p:sldId id="346" r:id="rId21"/>
    <p:sldId id="347" r:id="rId22"/>
    <p:sldId id="348" r:id="rId23"/>
    <p:sldId id="349" r:id="rId24"/>
    <p:sldId id="350" r:id="rId25"/>
    <p:sldId id="354" r:id="rId26"/>
    <p:sldId id="351" r:id="rId27"/>
    <p:sldId id="352" r:id="rId28"/>
    <p:sldId id="353" r:id="rId29"/>
    <p:sldId id="355" r:id="rId30"/>
    <p:sldId id="357" r:id="rId31"/>
    <p:sldId id="358" r:id="rId32"/>
    <p:sldId id="363" r:id="rId33"/>
    <p:sldId id="361" r:id="rId34"/>
    <p:sldId id="364" r:id="rId35"/>
    <p:sldId id="365" r:id="rId36"/>
    <p:sldId id="366" r:id="rId37"/>
    <p:sldId id="369" r:id="rId38"/>
    <p:sldId id="367" r:id="rId39"/>
    <p:sldId id="368" r:id="rId40"/>
    <p:sldId id="336" r:id="rId41"/>
    <p:sldId id="337" r:id="rId42"/>
    <p:sldId id="338" r:id="rId43"/>
    <p:sldId id="356" r:id="rId44"/>
    <p:sldId id="278" r:id="rId45"/>
    <p:sldId id="318" r:id="rId46"/>
    <p:sldId id="289" r:id="rId47"/>
    <p:sldId id="280" r:id="rId48"/>
    <p:sldId id="279" r:id="rId49"/>
    <p:sldId id="285" r:id="rId50"/>
    <p:sldId id="329" r:id="rId51"/>
    <p:sldId id="287" r:id="rId52"/>
    <p:sldId id="291" r:id="rId53"/>
    <p:sldId id="304" r:id="rId54"/>
    <p:sldId id="290" r:id="rId55"/>
    <p:sldId id="282" r:id="rId56"/>
    <p:sldId id="307" r:id="rId57"/>
    <p:sldId id="293" r:id="rId58"/>
    <p:sldId id="283" r:id="rId59"/>
    <p:sldId id="297" r:id="rId60"/>
    <p:sldId id="296" r:id="rId61"/>
    <p:sldId id="298" r:id="rId62"/>
    <p:sldId id="286" r:id="rId63"/>
    <p:sldId id="299" r:id="rId64"/>
    <p:sldId id="300" r:id="rId65"/>
    <p:sldId id="294" r:id="rId66"/>
    <p:sldId id="292" r:id="rId67"/>
    <p:sldId id="295" r:id="rId68"/>
    <p:sldId id="309" r:id="rId69"/>
    <p:sldId id="305" r:id="rId70"/>
    <p:sldId id="303" r:id="rId71"/>
    <p:sldId id="301" r:id="rId72"/>
    <p:sldId id="328" r:id="rId73"/>
    <p:sldId id="306" r:id="rId74"/>
    <p:sldId id="310" r:id="rId75"/>
    <p:sldId id="331" r:id="rId76"/>
    <p:sldId id="312" r:id="rId77"/>
    <p:sldId id="313" r:id="rId78"/>
    <p:sldId id="314" r:id="rId79"/>
    <p:sldId id="316" r:id="rId80"/>
    <p:sldId id="275" r:id="rId81"/>
    <p:sldId id="276" r:id="rId82"/>
    <p:sldId id="257" r:id="rId83"/>
    <p:sldId id="258" r:id="rId84"/>
    <p:sldId id="25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>
    <p:extLst>
      <p:ext uri="{19B8F6BF-5375-455C-9EA6-DF929625EA0E}">
        <p15:presenceInfo xmlns:p15="http://schemas.microsoft.com/office/powerpoint/2012/main" userId="김은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377"/>
    <a:srgbClr val="FFBE6F"/>
    <a:srgbClr val="FFC37B"/>
    <a:srgbClr val="6F9BDB"/>
    <a:srgbClr val="6FC9C1"/>
    <a:srgbClr val="8AAEE2"/>
    <a:srgbClr val="C5D7F1"/>
    <a:srgbClr val="627EA4"/>
    <a:srgbClr val="308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10" y="13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microsoft.com/office/2007/relationships/hdphoto" Target="../media/hdphoto1.wdp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D6F6D3-F5F0-4413-A18A-925FBEFE9902}"/>
              </a:ext>
            </a:extLst>
          </p:cNvPr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E9997D-370E-43FB-BCBE-EC037F435D7F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이지혜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6E63C1-4E83-4D1A-A08D-57BAC54BB6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F1A42-F080-43E3-A9E5-2B4E020AAD99}"/>
                </a:ext>
              </a:extLst>
            </p:cNvPr>
            <p:cNvSpPr txBox="1"/>
            <p:nvPr/>
          </p:nvSpPr>
          <p:spPr>
            <a:xfrm>
              <a:off x="-381236" y="1201784"/>
              <a:ext cx="557553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2CB3F69-6CC2-474A-9B3B-34AE8D5C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600" y="1141430"/>
            <a:ext cx="9708611" cy="5384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89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5673F25-149E-471D-8039-036AF44D2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5600" y="1126141"/>
            <a:ext cx="9684097" cy="538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이지혜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381236" y="1201784"/>
              <a:ext cx="557553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Diagram(2)</a:t>
              </a:r>
              <a:endParaRPr lang="ko-KR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66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1489114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A58D0B-D05C-4422-B025-C39724174AB6}"/>
              </a:ext>
            </a:extLst>
          </p:cNvPr>
          <p:cNvSpPr/>
          <p:nvPr/>
        </p:nvSpPr>
        <p:spPr>
          <a:xfrm>
            <a:off x="8229600" y="1912690"/>
            <a:ext cx="687897" cy="218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" y="1499381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0" y="1366885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3C40CA-1233-4598-9E9F-9D2380AD6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-339" r="21422" b="1546"/>
          <a:stretch/>
        </p:blipFill>
        <p:spPr>
          <a:xfrm>
            <a:off x="0" y="1366884"/>
            <a:ext cx="7768206" cy="547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4ABF9-73DA-436E-80F6-1F2AB7E02413}"/>
              </a:ext>
            </a:extLst>
          </p:cNvPr>
          <p:cNvSpPr/>
          <p:nvPr/>
        </p:nvSpPr>
        <p:spPr>
          <a:xfrm>
            <a:off x="6265304" y="1410870"/>
            <a:ext cx="541767" cy="2258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47188" y="1375274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0" y="898643"/>
            <a:ext cx="8627902" cy="602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이지혜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FFFF"/>
                </a:solidFill>
              </a:rPr>
              <a:t>조기설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진현주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906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4321</Words>
  <Application>Microsoft Office PowerPoint</Application>
  <PresentationFormat>와이드스크린</PresentationFormat>
  <Paragraphs>810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HY헤드라인M</vt:lpstr>
      <vt:lpstr>나눔스퀘어</vt:lpstr>
      <vt:lpstr>나눔스퀘어 ExtraBold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183</cp:revision>
  <dcterms:created xsi:type="dcterms:W3CDTF">2019-01-14T06:35:35Z</dcterms:created>
  <dcterms:modified xsi:type="dcterms:W3CDTF">2021-07-18T13:17:38Z</dcterms:modified>
</cp:coreProperties>
</file>